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7" r:id="rId7"/>
    <p:sldId id="268" r:id="rId8"/>
    <p:sldId id="272" r:id="rId9"/>
    <p:sldId id="266" r:id="rId10"/>
    <p:sldId id="273" r:id="rId11"/>
    <p:sldId id="278" r:id="rId12"/>
    <p:sldId id="275" r:id="rId13"/>
    <p:sldId id="284" r:id="rId14"/>
    <p:sldId id="279" r:id="rId15"/>
    <p:sldId id="282" r:id="rId16"/>
    <p:sldId id="281" r:id="rId17"/>
    <p:sldId id="274" r:id="rId18"/>
    <p:sldId id="283" r:id="rId19"/>
    <p:sldId id="277" r:id="rId20"/>
    <p:sldId id="265" r:id="rId21"/>
  </p:sldIdLst>
  <p:sldSz cx="18288000" cy="10287000"/>
  <p:notesSz cx="6858000" cy="9144000"/>
  <p:embeddedFontLst>
    <p:embeddedFont>
      <p:font typeface="210 디딤고딕" panose="020B0600000101010101" charset="-127"/>
      <p:regular r:id="rId22"/>
    </p:embeddedFont>
    <p:embeddedFont>
      <p:font typeface="210 디딤고딕 Bold" panose="020B0600000101010101" charset="-127"/>
      <p:regular r:id="rId23"/>
    </p:embeddedFont>
    <p:embeddedFont>
      <p:font typeface="210 디딤고딕 Light" panose="020B0600000101010101" charset="-127"/>
      <p:regular r:id="rId24"/>
    </p:embeddedFont>
    <p:embeddedFont>
      <p:font typeface="TDTD타이틀굴림" panose="020B0600000101010101" charset="-127"/>
      <p:regular r:id="rId25"/>
    </p:embeddedFont>
    <p:embeddedFont>
      <p:font typeface="Arial Black" panose="020B0A04020102020204" pitchFamily="34" charset="0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20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en-US" sz="10000" dirty="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39885F-B6BF-AB99-1977-A95F3A5CC3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607188"/>
            <a:ext cx="7715250" cy="76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25600"/>
            <a:ext cx="6315688" cy="210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 이런 것도 했고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전처리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추가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 바꿔 봄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BE9BAE9-E184-FCAA-24CD-D971A8F0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A0815BF-C2C2-7CCB-8510-5F9873DC0B86}"/>
              </a:ext>
            </a:extLst>
          </p:cNvPr>
          <p:cNvSpPr txBox="1"/>
          <p:nvPr/>
        </p:nvSpPr>
        <p:spPr>
          <a:xfrm>
            <a:off x="2682174" y="5425600"/>
            <a:ext cx="6315688" cy="4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이런 것도 성공 했고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CDD7DA4F-D526-6A20-66CC-AEEB61A4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84894-F859-5BE3-E4CE-51CED0E41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70EE47-131A-F8F0-F339-C57E0E3AECF8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4BD8F9-CBCE-78AC-A301-58DFB8BEDD7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C408AD-8ADD-9DCD-88DC-08148449E57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9F5F26-C86E-E3BE-45EE-18FB5FD370B2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B4BF1D-84F1-19EF-8F6B-795BC1BD428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5A3F4CC-8660-8893-C437-D1F814046DD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9627F0C-4E05-F981-42AB-976FC5968EC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D46DD90-F33A-C36C-A3DF-F849CECD6ED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81AE0A8-B506-129C-A4A1-D78D5E06BDEC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근데 아직 다음과 같은 문제점 있고 앞으로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어케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해결해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나갈 거임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6BA01FC4-F1CE-1B99-3881-0EA7F017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82850F70-F843-3128-191C-0665E5630B4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EAB641C-A211-70B0-B34B-3B1D4BE07C5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906AB30-BD6F-52BC-0BA7-1C70877FBC7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1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9A080AE-98C2-09F6-2959-EC7AA878A963}"/>
              </a:ext>
            </a:extLst>
          </p:cNvPr>
          <p:cNvSpPr txBox="1"/>
          <p:nvPr/>
        </p:nvSpPr>
        <p:spPr>
          <a:xfrm>
            <a:off x="2682174" y="2733384"/>
            <a:ext cx="9509826" cy="251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화면설계서 캡처해서 넣으면 </a:t>
            </a:r>
            <a:r>
              <a:rPr lang="ko-KR" altLang="en-US" sz="7200" dirty="0" err="1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됩니당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dirty="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 dirty="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 dirty="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0" y="0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BE295F7-BF14-D81A-319E-8A7B21900808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0" y="0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61D3907-E1EA-C86D-1EE7-6F51A1F9EF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892533BF-2481-E939-CD83-532182AA3135}"/>
              </a:ext>
            </a:extLst>
          </p:cNvPr>
          <p:cNvSpPr txBox="1"/>
          <p:nvPr/>
        </p:nvSpPr>
        <p:spPr>
          <a:xfrm>
            <a:off x="3661483" y="5928202"/>
            <a:ext cx="3295333" cy="2350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Sql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이용한 어쩌고 저쩌고 </a:t>
            </a:r>
            <a:r>
              <a:rPr lang="en-US" altLang="ko-KR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erd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보여줘야 할 것 같음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 Data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크롤링한 코드도 보내줘야 할 것 같음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5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9434541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8986996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 dirty="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B7BED596-19A2-18F7-C490-FE78DAEDA24E}"/>
              </a:ext>
            </a:extLst>
          </p:cNvPr>
          <p:cNvSpPr txBox="1"/>
          <p:nvPr/>
        </p:nvSpPr>
        <p:spPr>
          <a:xfrm>
            <a:off x="8054317" y="5928202"/>
            <a:ext cx="3295333" cy="187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Rag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기반 회원 피드백까지 적용하고 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web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통해 어쩌고 저쩌고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37D21980-249A-B42E-4428-426A833992D8}"/>
              </a:ext>
            </a:extLst>
          </p:cNvPr>
          <p:cNvSpPr txBox="1"/>
          <p:nvPr/>
        </p:nvSpPr>
        <p:spPr>
          <a:xfrm>
            <a:off x="12627208" y="5828842"/>
            <a:ext cx="3295333" cy="1401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Django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어쩌고 저쩌고 </a:t>
            </a:r>
            <a:endParaRPr lang="en-US" altLang="ko-KR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3674"/>
              </a:lnSpc>
            </a:pP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장고의 장점 그 고민했던 부분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4E14DC-A096-EC09-90DD-33B1C661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2920B80-5C63-B01F-48A3-649F90BDBD6B}"/>
              </a:ext>
            </a:extLst>
          </p:cNvPr>
          <p:cNvSpPr txBox="1"/>
          <p:nvPr/>
        </p:nvSpPr>
        <p:spPr>
          <a:xfrm>
            <a:off x="2682174" y="5112729"/>
            <a:ext cx="4709226" cy="3184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지금은 </a:t>
            </a:r>
            <a:r>
              <a:rPr lang="en-US" altLang="ko-KR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@ 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이정도 했는데 뒤에 프롬프트 엔지니어링 해보니 더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전처리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필요한 부분도 있고 커뮤니티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댓글 추가로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크롤링해야겠다는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생각도  함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296897C-6265-6BA9-08C5-617F93E5B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6450F7B-2CB5-A7F4-DBD3-C0CB2A178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FBEDF20456444986705FFFB75D92CA" ma:contentTypeVersion="5" ma:contentTypeDescription="새 문서를 만듭니다." ma:contentTypeScope="" ma:versionID="389bd1136c19bc014281186880feb7c9">
  <xsd:schema xmlns:xsd="http://www.w3.org/2001/XMLSchema" xmlns:xs="http://www.w3.org/2001/XMLSchema" xmlns:p="http://schemas.microsoft.com/office/2006/metadata/properties" xmlns:ns3="fcf20661-52e6-44ad-b482-14aac0af97eb" targetNamespace="http://schemas.microsoft.com/office/2006/metadata/properties" ma:root="true" ma:fieldsID="091c93c4a55d746059f0e65efb74f973" ns3:_="">
    <xsd:import namespace="fcf20661-52e6-44ad-b482-14aac0af97e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20661-52e6-44ad-b482-14aac0af97e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2022FC-46B3-409F-8AB9-0AE980C83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f20661-52e6-44ad-b482-14aac0af97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3C8773-539D-46EC-9B22-C5046A26AEA7}">
  <ds:schemaRefs>
    <ds:schemaRef ds:uri="fcf20661-52e6-44ad-b482-14aac0af97eb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257</Words>
  <Application>Microsoft Office PowerPoint</Application>
  <PresentationFormat>사용자 지정</PresentationFormat>
  <Paragraphs>54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 Black</vt:lpstr>
      <vt:lpstr>Arial</vt:lpstr>
      <vt:lpstr>210 디딤고딕 Light</vt:lpstr>
      <vt:lpstr>Calibri</vt:lpstr>
      <vt:lpstr>210 디딤고딕</vt:lpstr>
      <vt:lpstr>210 디딤고딕 Bold</vt:lpstr>
      <vt:lpstr>TDTD타이틀굴림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8</cp:revision>
  <dcterms:created xsi:type="dcterms:W3CDTF">2006-08-16T00:00:00Z</dcterms:created>
  <dcterms:modified xsi:type="dcterms:W3CDTF">2025-02-13T07:06:26Z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0x01010005FBEDF20456444986705FFFB75D92CA</vt:lpwstr>
  </property>
</Properties>
</file>